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64" r:id="rId2"/>
    <p:sldId id="256" r:id="rId3"/>
    <p:sldId id="257" r:id="rId4"/>
    <p:sldId id="259" r:id="rId5"/>
    <p:sldId id="260" r:id="rId6"/>
    <p:sldId id="261" r:id="rId7"/>
    <p:sldId id="258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58CCEA7-B7AD-4FF8-8752-86AF8F9C15D9}">
          <p14:sldIdLst>
            <p14:sldId id="264"/>
            <p14:sldId id="256"/>
            <p14:sldId id="257"/>
            <p14:sldId id="259"/>
            <p14:sldId id="260"/>
            <p14:sldId id="261"/>
            <p14:sldId id="258"/>
            <p14:sldId id="262"/>
            <p14:sldId id="263"/>
            <p14:sldId id="265"/>
          </p14:sldIdLst>
        </p14:section>
        <p14:section name="Раздел без заголовка" id="{86A93C34-3084-451E-8AB9-BC17E68CE48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972F7-03ED-4D73-9DD7-4F6C50E280A1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C5886-9E0E-4BC0-9AF1-3575BB5550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576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BB90-0A97-488E-840A-086AAC86C1DE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A5EFE-0238-4453-8341-177980C78424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2D3F-7EF8-42CB-9FE7-7FA4DAB4BE34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E970-77FA-40EF-B2DD-F59BD0FB365C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D09D0-38AE-4710-BBC2-09B20D8BF8DA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BFCE2-5A6B-4859-ADFC-B567F4F7D5F3}" type="datetime1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873B-08C6-42FD-BD41-7081C7C70366}" type="datetime1">
              <a:rPr lang="ru-RU" smtClean="0"/>
              <a:t>02.05.2025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E884-E41B-4322-84DD-8CE628622B6D}" type="datetime1">
              <a:rPr lang="ru-RU" smtClean="0"/>
              <a:t>02.05.2025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961F-97C8-4B61-B3D0-3BACA8588983}" type="datetime1">
              <a:rPr lang="ru-RU" smtClean="0"/>
              <a:t>02.05.2025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F78A-B005-471C-856A-8730F285D58E}" type="datetime1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B11F-CB2D-4AA9-8ECD-FEF15CC1FCA7}" type="datetime1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080E89-804B-4E54-9FD6-06666669F0F4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CC73F8-EEF6-418A-99A3-2F43B93F89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4331" y="962317"/>
            <a:ext cx="10963470" cy="4170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мекемелеріндегі тамақтандыруды ұйымдастыру</a:t>
            </a:r>
            <a:endParaRPr lang="kk-KZ" sz="4400" b="1" i="1" noProof="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3600" b="1" i="1" noProof="0" dirty="0">
                <a:latin typeface="Times New Roman" pitchFamily="18" charset="0"/>
                <a:cs typeface="Times New Roman" pitchFamily="18" charset="0"/>
              </a:rPr>
              <a:t>Тамақтануды ұйымдастыру үлгілері</a:t>
            </a:r>
          </a:p>
          <a:p>
            <a:pPr marL="45720" indent="0">
              <a:buNone/>
            </a:pPr>
            <a:r>
              <a:rPr lang="kk-KZ" sz="3600" b="1" i="1" noProof="0" dirty="0">
                <a:latin typeface="Times New Roman" pitchFamily="18" charset="0"/>
                <a:cs typeface="Times New Roman" pitchFamily="18" charset="0"/>
              </a:rPr>
              <a:t>Аутсорсинг пен кейтерингтің рөлі</a:t>
            </a:r>
            <a:endParaRPr lang="kk-KZ" sz="3200" b="1" i="1" noProof="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81126" y="2326681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49394" y="4939298"/>
            <a:ext cx="43484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k-KZ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ҚР ДСМ «ҚДСҰО» ШЖҚ РМК «СЭСжМ ҒПО» филиалының санитарлық дәрігері Амирова Алия Аскаровна</a:t>
            </a:r>
            <a:endParaRPr lang="kk-KZ" b="1" i="1" noProof="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5731" y="6048183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жыл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9753600" y="6417515"/>
            <a:ext cx="2438400" cy="365125"/>
          </a:xfrm>
        </p:spPr>
        <p:txBody>
          <a:bodyPr/>
          <a:lstStyle/>
          <a:p>
            <a:fld id="{03CC73F8-EEF6-418A-99A3-2F43B93F89CE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742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10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38016" y="2782669"/>
            <a:ext cx="7122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4E67C8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НАЗАРЛАРЫҢЫЗҒА РАҚМЕТ!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29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kk-KZ" sz="16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 ұйымдастыру тәсілдері:</a:t>
            </a:r>
            <a:endParaRPr lang="kk-KZ" sz="1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1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 тағамдарды білім беру ұйымдарының өз күшімен (штаттық кестеге кіретін қызметкерлермен) дайындау және ұсыну жолымен ұйымдастыру;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1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 тамақтануды аутсорсинг немесе кейтеринг шарттары негізінде тағаммен қамтамасыз ететін жеткізуші арқылы ұйымдастыру. Мектепке дейінгі балалар ұйымдарында аутсорсинг немесе кейтеринг арқылы тамақтануды ұйымдастыруға жол берілмейді, ал оқу-сауықтыру ұйымдарында кейтеринг қызметі рұқсат етілмейді;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1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Тамақ өнімдерін бөлшек сауда жолымен буфет арқылы сату (мектепке дейінгі ұйымдардан басқа).</a:t>
            </a:r>
          </a:p>
          <a:p>
            <a:pPr>
              <a:lnSpc>
                <a:spcPct val="150000"/>
              </a:lnSpc>
              <a:buNone/>
            </a:pPr>
            <a:r>
              <a:rPr lang="kk-KZ" sz="16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 ұйымдастырудың технологиялық түрлері мен модельдері:</a:t>
            </a:r>
            <a:endParaRPr lang="kk-KZ" sz="16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1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ас үй, тірек ас үй, буфеттік тамақтану;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k-KZ" sz="1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Монопрофильді мәзір (немесе стандартты мәзір) немесе мультипрофильді мәзір.</a:t>
            </a:r>
          </a:p>
          <a:p>
            <a:pPr algn="l"/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2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0299" y="306016"/>
            <a:ext cx="10951401" cy="777126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kk-KZ" sz="3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мекемелеріндегі тамақтандыруды ұйымдастыру</a:t>
            </a:r>
            <a:endParaRPr lang="kk-KZ" sz="4400" b="1" i="1" noProof="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32104" y="1309645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580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856" y="1792130"/>
            <a:ext cx="11448288" cy="4910328"/>
          </a:xfrm>
        </p:spPr>
        <p:txBody>
          <a:bodyPr anchor="ctr"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 ұйымдастырудың технологиялық түрлері мыналар болып табылады:</a:t>
            </a:r>
            <a:endParaRPr lang="kk-KZ" sz="18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ас үй (ас блогы)</a:t>
            </a: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бұл Қазақстан Республикасы Денсаулық сақтау министрінің 2022 жылғы 17 ақпандағы № ҚР ДСМ-16 бұйрығымен бекітілген "Қоғамдық тамақтану объектілеріне қойылатын санитариялық-эпидемиологиялық талаптар" санитариялық қағидаларына (Қазақстан Республикасы нормативтік құқықтық актілерінің мемлекеттік тіркеу тізілімінде № 26866 тіркелген) (бұдан әрі – № 16 санитариялық қағидалар) сәйкес келетін асхана.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Тірек ас үй</a:t>
            </a: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бұл дайын тағамдарды (дайын өнімдерді) арнайы термооқшаулағыш бокстарда, контейнерлерде, тағамға арналған ыдыстарда жеткізуді көздейтін жүйе. Тірек асхананың ас блогы № 16 санитариялық қағидалардың талаптарына сәйкес келуі тиіс, онда дайын тағамды буып-түю және орау аймағы, сондай-ақ тағамды білім беру ұйымына жеткізу және қайтарылатын ыдыс пен лас ыдысты қабылдау үшін жеке шығатын есік қарастырылуы қажет. Бұл процестердің барлығы қозғалыс ағымдылығы сақтала отырып жүргізілуі тиіс.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Буфеттік тамақтану</a:t>
            </a: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бұл дайын өнімдердің шектеулі ассортиментін сатуды көздейтін жүйе. Жоғары дайындық деңгейіндегі жартылай фабрикаттардан тағам дайындауға рұқсат етіледі. Білім беру ұйымдарындағы буфеттерде сатуға арналған тағам өнімдеріне қойылатын талаптар осы Стандарттың 3-қосымшасына сәйкес белгіленеді.</a:t>
            </a:r>
          </a:p>
          <a:p>
            <a:pPr algn="l"/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5029" y="256033"/>
            <a:ext cx="10356979" cy="67665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мекемелеріндегі тамақтандыруды ұйымдастыру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61060" y="1348693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25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 anchor="t">
            <a:normAutofit lnSpcReduction="10000"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1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Монопрофильді мәзір (немесе стандартты мәзір) </a:t>
            </a:r>
            <a:r>
              <a:rPr lang="kk-KZ" sz="180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бұл тағамдардың бір ғана жиынтығын анықтайтын мәзір, тұтынушыларға тағам нұсқаларын өздігінен таңдауға мүмкіндік берілмейді.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kk-KZ" sz="1800" b="1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Мультипрофильді мәзір </a:t>
            </a:r>
            <a:r>
              <a:rPr lang="kk-KZ" sz="180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бірнеше тағам жиынтығын қамтитын мәзір, тұтынушыларға «швед үстелі», «ланч-бокс» тәрізді үлгілер бойынша тағамды өз таңдауы бойынша алуға мүмкіндік береді.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80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Тағамдарды беру асхана (ас блогы) қызметкері арқылы жүзеге асырылады.«Швед үстелі» үлгісіндегі тамақтану моделі — бұл модель білім беру ұйымының таңдауы бойынша енгізіледі, бірақ мектепке дейінгі ұйымдарға қолданылмайды.«Ланч-бокс» үлгісіндегі тамақтану моделі — бұл модель шағын жинақты мектептерде және ас блогы жоқ білім беру ұйымдарында қолданылады.</a:t>
            </a:r>
            <a:endParaRPr lang="kk-KZ" sz="1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kk-KZ" sz="1800" b="1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анч-пакеттері</a:t>
            </a:r>
            <a:r>
              <a:rPr lang="kk-KZ" sz="180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пергаментке оралған құрамында ыстық бутербродтар (жылқы еті немесе сиыр еті немесе тауық еті немесе ірімшік пен көкөністер қосылған қара бидай наны), сондай-ақ табиғи ашытылған сүт өнімдері, жемістер мен сусындар бар тамақ жиынтығы. Ланч-пакеттері тамақ өнімдерімен жанасуға рұқсат етілген қағаз пакеттерге алдын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оралады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үстелі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ұсынылған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ассортименттен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өздігінен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берілетін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8293" y="256033"/>
            <a:ext cx="10506269" cy="67665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мекемелеріндегі тамақтандыруды ұйымдастыру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96487" y="1357784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73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9768" y="1490472"/>
            <a:ext cx="11448288" cy="4910328"/>
          </a:xfrm>
        </p:spPr>
        <p:txBody>
          <a:bodyPr anchor="t"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1800" b="1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утсорсинг</a:t>
            </a:r>
            <a:r>
              <a:rPr lang="kk-KZ" sz="180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білім беру ұйымдарының материалдық-техникалық базасын пайдалана отырып, тамақтану жөніндегі көрсетілетін қызметтерді жеткізуді жүзеге асыратын қоғамдық тамақтану объектісімен тағамдарды дайындауы мен дайын тағамдарды өткізуін көздейтін оқушыларды/тәрбиеленушілерді тамақтандыруды ұйымдастыру тәсілі (бұдан әрі – тамақтанудың көрсетілетін қызметтерінің өнім берушісі);</a:t>
            </a:r>
            <a:endParaRPr lang="kk-KZ" sz="1600" noProof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800" b="1" noProof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kk-KZ" sz="1800" b="1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ейтеринг</a:t>
            </a:r>
            <a:r>
              <a:rPr lang="kk-KZ" sz="180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білім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ұйымының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материалдық-техникалық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базасын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пайдаланбай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көрсетуді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асыратын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қоғамдық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объектісінің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жеткізуді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өткізуді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көздейтін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блогы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жоқ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тәсілі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kk-KZ" sz="1600" noProof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0" i="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Кейтеринг (кейтерингтік қызмет көрсету) – бұл қоғамдық тамақтану объектілерінің қызметі, яғни қоғамдық тамақтану қызметтерін қоғамдық тамақтану нысанынан тыс, тапсырыс беруші ұйымдар мен жеке тұлғалар таңдаған орындарда көрсету. Кейтерингке әртүрлі іс-шараларды көшпелі түрде қамтамасыз ету, қоғамдық тамақтану объектілерінің дайын аспаздық өнімдерін бөлшек сауда арқылы сату, сондай-ақ тамақтануды ұйымдастыру бойынша мердігерлік қызметтер көрсететін барлық объектілер мен қызметтерді тарту кіреді.Оған мыналар жатады: тағам дайындау және оны тапсырыс орнына дейін жеткізу, тағамдарды жылыту, қонақтарды күтіп алу және қызмет көрсету, дастарханды безендіру және жабдықтау, сусындарды құю және ұсыну, ыдыстарды, үй-жайларды және аумақты тазалау сияқты қызметтерді атқаратын көшпелі қызмет көрсету персоналының жұмысы және соған ұқсас басқа да қызмет түрлері.</a:t>
            </a:r>
            <a:endParaRPr lang="kk-KZ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9714" y="256033"/>
            <a:ext cx="10758196" cy="676655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kk-KZ" sz="36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мекемелеріндегі тамақтандыруды ұйымдастыру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32104" y="1207008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83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857" y="1372215"/>
            <a:ext cx="11710105" cy="4982548"/>
          </a:xfrm>
        </p:spPr>
        <p:txBody>
          <a:bodyPr anchor="t"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 оңтайландыру:</a:t>
            </a:r>
            <a:endParaRPr lang="kk-K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ас үй жабдықтарын сатып алуға, аспазшыларды жалдап, оқытуға қаражат жұмсамайды.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әкімшілігі негізгі міндеті – білім беру үдерісіне көбірек көңіл бөле алады.</a:t>
            </a:r>
          </a:p>
          <a:p>
            <a:pPr>
              <a:lnSpc>
                <a:spcPct val="150000"/>
              </a:lnSpc>
              <a:buNone/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 тәсіл:</a:t>
            </a:r>
            <a:endParaRPr lang="kk-K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 саласына маманданған компанияларда қажетті тәжірибе, технология және білікті мамандар штаты бар.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Сапаны бақылау және санитарлық талаптарды (СанПиН) сақтау жүйесі жолға қойылған.</a:t>
            </a:r>
          </a:p>
          <a:p>
            <a:pPr>
              <a:lnSpc>
                <a:spcPct val="150000"/>
              </a:lnSpc>
              <a:buNone/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Икемділік пен ауқымдылық:</a:t>
            </a:r>
            <a:endParaRPr lang="kk-K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 маусымға, жас ерекшелігіне, арнайы диеталарға (вегетариандық, глютенсіз және т.б.) қарай оңай бейімдеуге болады.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Кейтеринг шалғайдағы немесе шағын жинақты мектептерді де қамтуға мүмкіндік береді.</a:t>
            </a:r>
          </a:p>
          <a:p>
            <a:pPr>
              <a:lnSpc>
                <a:spcPct val="150000"/>
              </a:lnSpc>
            </a:pPr>
            <a:r>
              <a:rPr lang="kk-KZ" sz="1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 тиімділік:</a:t>
            </a:r>
            <a:endParaRPr lang="kk-K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 көлемінің үлкендігі және орталықтандырылған сатып алу есебінен тамақ арзанырақ болуы мүмкін.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18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 мектепте жеке ас үйді ұстауға кететін шығындар азаяды.</a:t>
            </a:r>
          </a:p>
          <a:p>
            <a:pPr algn="l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8" y="167672"/>
            <a:ext cx="10045959" cy="676655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kk-KZ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 пен кейтерингтің рөлі мен артықшылықтары</a:t>
            </a:r>
            <a:endParaRPr lang="kk-KZ" sz="8000" b="1" noProof="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312038" y="1283866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933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" y="1306908"/>
            <a:ext cx="10812780" cy="4943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тәуекелдер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кемшіліктер</a:t>
            </a:r>
            <a:endParaRPr 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29412" y="1829078"/>
            <a:ext cx="10701528" cy="2499487"/>
          </a:xfrm>
        </p:spPr>
        <p:txBody>
          <a:bodyPr/>
          <a:lstStyle/>
          <a:p>
            <a:pPr marL="0" indent="0">
              <a:buNone/>
            </a:pPr>
            <a:r>
              <a:rPr lang="kk-KZ" sz="1800" b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және жаңалық: </a:t>
            </a:r>
            <a:r>
              <a:rPr lang="kk-KZ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 тамақтандыру тасымалдау және жылыту кезінде тағам сапасының нашарлау қаупін тудырады.</a:t>
            </a:r>
          </a:p>
          <a:p>
            <a:pPr marL="0" indent="0">
              <a:buNone/>
            </a:pPr>
            <a:r>
              <a:rPr lang="kk-KZ" sz="1800" b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тарапынан бақылаудың төмендеуі:</a:t>
            </a:r>
            <a:r>
              <a:rPr lang="kk-KZ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тағамды дайындау процесі мен сапасына тікелей әсер етпеуі мүмкін.</a:t>
            </a:r>
          </a:p>
          <a:p>
            <a:pPr marL="0" indent="0">
              <a:buNone/>
            </a:pPr>
            <a:r>
              <a:rPr lang="kk-KZ" sz="1800" b="1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Шағымдар мен кері байланыс:</a:t>
            </a:r>
            <a:r>
              <a:rPr lang="kk-KZ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немесе ата-аналардың шағымдарына жедел жауап беру қиынырақ.</a:t>
            </a:r>
            <a:endParaRPr lang="kk-KZ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9412" y="4707291"/>
            <a:ext cx="107015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Белгіленген стандарттар, шарттар және бақылау тетіктері бар нақты келісімшарт.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 мен санитарлық жағдайды жүйелі түрде тексеру.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Балалармен, ата-аналармен және әкімшілікпен кері байланыс жүйесі құрылды.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0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Диетологтың қатысуы және балалардың қажеттіліктерін ескере отырып ас мәзірін бекіту.</a:t>
            </a:r>
            <a:endParaRPr lang="kk-KZ" noProof="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18160" y="3771813"/>
            <a:ext cx="11044428" cy="1148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0"/>
              </a:spcAft>
            </a:pP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аутсорсинг/кейтеринг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шарттары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24000" y="256033"/>
            <a:ext cx="9144000" cy="6766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32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 пен кейтерингтің рөлі мен артықшылықтары</a:t>
            </a:r>
            <a:endParaRPr lang="kk-KZ" sz="3200" b="1" noProof="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61060" y="1104371"/>
            <a:ext cx="10469880" cy="9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129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8512" y="173101"/>
            <a:ext cx="10515600" cy="1325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2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kk-KZ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кесте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16743637"/>
              </p:ext>
            </p:extLst>
          </p:nvPr>
        </p:nvGraphicFramePr>
        <p:xfrm>
          <a:off x="986536" y="835882"/>
          <a:ext cx="10625328" cy="585035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334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8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1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7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 бетімізше (мектеп асханасы)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Аутсорсинг / Кейтеринг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Тамақтандыруды ұйымдастыру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 жауапкершілік мектептің мойнында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Жауапкершілік мердігерде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Асхана мен жабдықтардың қажеттілігі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Жеке асхана, қызметкерлер мен жабдықтар қажет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Міндетті емес (әсіресе кейтеринг үшін)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Сапаны бақылау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тарапынан бақылаудың жоғары деңгейі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шектеулі, нақты келісім-шарт пен бақылау қажет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Мәзірдің икемділігі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Нақты уақытта балалардың қажеттіліктеріне бейімделуі мүмкін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Мәзір алдын ала келісілген, икемділігі аз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0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Персоналдың біліктілігі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Жауапкершілік мектепке жүктеледі, жүйелі түрде кәсіби дамуды қамтамасыз ету қиынырақ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Мамандандырылған компания қызметкерлерді оқытады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Қаржылық ауыртпалық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Асхана мен қызметкерлерді ұстауға кететін жоғары шығындар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Көбірек болжамды құн, мүмкін масштабқа байланысты арзанырақ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Тәуекелдер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Жеке, ішкі жауапкершілік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Сыртқы жеткізушіге тәуелділік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Мектептің қатысуы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 – әкімшілік барлық процестерге қатысады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 – бақылау сатысында біріншілік қатысу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Шағымдарға жауап беру жылдамдығы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 әрекет ету (мектеп ішінде)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Мердігермен өзара әрекеттесуді талап етеді</a:t>
                      </a:r>
                      <a:endParaRPr lang="kk-KZ" sz="140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04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821" y="139958"/>
            <a:ext cx="10515600" cy="77444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kk-KZ" noProof="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96108" y="1357507"/>
            <a:ext cx="10917025" cy="4814694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kk-KZ" noProof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стандарт тамақтандыруды ұйымдастыру әдістері, технологиялық нысандары мен үлгілері туралы түсініктер мен нақты ережелерді береді.</a:t>
            </a:r>
          </a:p>
          <a:p>
            <a:pPr algn="just">
              <a:buFont typeface="Arial" pitchFamily="34" charset="0"/>
              <a:buChar char="•"/>
            </a:pPr>
            <a:r>
              <a:rPr lang="kk-KZ" noProof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Аутсорсинг және кейтеринг шеңберінде қызметтерді көрсету талаптарын көрсетеді.</a:t>
            </a:r>
          </a:p>
          <a:p>
            <a:pPr algn="just">
              <a:buFont typeface="Arial" pitchFamily="34" charset="0"/>
              <a:buChar char="•"/>
            </a:pPr>
            <a:r>
              <a:rPr lang="kk-KZ" noProof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Қоғамдық тамақтану шеңберінде тамақтануды ұйымдастыру шағын және шалғай мектептердің оқушыларын қамтуға мүмкіндік береді.</a:t>
            </a:r>
          </a:p>
          <a:p>
            <a:pPr algn="just">
              <a:buFont typeface="Arial" pitchFamily="34" charset="0"/>
              <a:buChar char="•"/>
            </a:pPr>
            <a:r>
              <a:rPr lang="kk-KZ" noProof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Стандарттың 12-қосымшасына сәйкес түскі ас қаптарының құрамына қойылатын талаптар айқындалған.</a:t>
            </a:r>
          </a:p>
          <a:p>
            <a:pPr algn="just">
              <a:buFont typeface="Arial" pitchFamily="34" charset="0"/>
              <a:buChar char="•"/>
            </a:pPr>
            <a:r>
              <a:rPr lang="kk-KZ" noProof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Аутсорсинг пен кейтерингтің ықтимал тәуекелдері мен кемшіліктерін азайту үшін қызмет көрсетушілер тарапынан жауапкершілік пен өзін-өзі бақылауды арттыру, сондай-ақ тұтынушы тарапынан қадағалау мен бақылауды күшейту қажет.</a:t>
            </a:r>
            <a:endParaRPr lang="kk-KZ" sz="1900" noProof="0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49" y="1080278"/>
            <a:ext cx="10480675" cy="4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C73F8-EEF6-418A-99A3-2F43B93F89CE}" type="slidenum">
              <a:rPr lang="ru-RU" smtClean="0"/>
              <a:t>9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38200" y="11658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01074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1167</Words>
  <Application>Microsoft Office PowerPoint</Application>
  <PresentationFormat>Широкоэкранный</PresentationFormat>
  <Paragraphs>101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Georgia</vt:lpstr>
      <vt:lpstr>Times New Roman</vt:lpstr>
      <vt:lpstr>Trebuchet MS</vt:lpstr>
      <vt:lpstr>Wingdings</vt:lpstr>
      <vt:lpstr>Воздушный поток</vt:lpstr>
      <vt:lpstr> </vt:lpstr>
      <vt:lpstr>Білім беру мекемелеріндегі тамақтандыруды ұйымдастыру</vt:lpstr>
      <vt:lpstr>Білім беру мекемелеріндегі тамақтандыруды ұйымдастыру</vt:lpstr>
      <vt:lpstr>Білім беру мекемелеріндегі тамақтандыруды ұйымдастыру</vt:lpstr>
      <vt:lpstr>Білім беру мекемелеріндегі тамақтандыруды ұйымдастыру</vt:lpstr>
      <vt:lpstr>Аутсорсинг пен кейтерингтің рөлі мен артықшылықтары</vt:lpstr>
      <vt:lpstr>Мүмкін тәуекелдер мен кемшіліктер</vt:lpstr>
      <vt:lpstr>Салыстырмалы кесте</vt:lpstr>
      <vt:lpstr>Қорытынды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питания в организациях питания</dc:title>
  <dc:creator>D_sangig4</dc:creator>
  <cp:lastModifiedBy>Ажар Жахаева</cp:lastModifiedBy>
  <cp:revision>30</cp:revision>
  <dcterms:created xsi:type="dcterms:W3CDTF">2025-04-22T04:44:11Z</dcterms:created>
  <dcterms:modified xsi:type="dcterms:W3CDTF">2025-05-02T18:31:36Z</dcterms:modified>
</cp:coreProperties>
</file>